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02" r:id="rId1"/>
  </p:sldMasterIdLst>
  <p:sldIdLst>
    <p:sldId id="256" r:id="rId2"/>
    <p:sldId id="257" r:id="rId3"/>
  </p:sldIdLst>
  <p:sldSz cx="9906000" cy="6858000" type="A4"/>
  <p:notesSz cx="10234613" cy="71040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906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803405"/>
            <a:ext cx="7924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632201"/>
            <a:ext cx="7924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26518" y="4323846"/>
            <a:ext cx="2488881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90600" y="4323847"/>
            <a:ext cx="528732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62725" y="1430868"/>
            <a:ext cx="2352675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566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885" y="4697362"/>
            <a:ext cx="861952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3884" y="977035"/>
            <a:ext cx="8612782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890" y="5516716"/>
            <a:ext cx="861822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21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906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890" y="753534"/>
            <a:ext cx="861822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2950" y="3649134"/>
            <a:ext cx="84201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25690" y="381002"/>
            <a:ext cx="2365058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3890" y="381002"/>
            <a:ext cx="523321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39338" y="381002"/>
            <a:ext cx="722772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315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906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380" y="753534"/>
            <a:ext cx="8248121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59391" y="3509768"/>
            <a:ext cx="7794098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2950" y="4174598"/>
            <a:ext cx="8426981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25690" y="381002"/>
            <a:ext cx="2365058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3890" y="379439"/>
            <a:ext cx="523321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39338" y="381002"/>
            <a:ext cx="722772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0746" y="807720"/>
            <a:ext cx="4953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825627" y="3021330"/>
            <a:ext cx="4953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0859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906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1124703"/>
            <a:ext cx="8422681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2941" y="3648317"/>
            <a:ext cx="8421409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25690" y="378885"/>
            <a:ext cx="2365058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3890" y="378885"/>
            <a:ext cx="523321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39338" y="381002"/>
            <a:ext cx="722772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9648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352677" y="762001"/>
            <a:ext cx="6909434" cy="130386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43891" y="2202080"/>
            <a:ext cx="277368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43890" y="2904565"/>
            <a:ext cx="277368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77423" y="2201333"/>
            <a:ext cx="277368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575846" y="2904068"/>
            <a:ext cx="277368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488429" y="2192866"/>
            <a:ext cx="277368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6488430" y="2904565"/>
            <a:ext cx="277368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539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352677" y="762000"/>
            <a:ext cx="6913816" cy="12954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43890" y="4113341"/>
            <a:ext cx="277368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43890" y="2331720"/>
            <a:ext cx="277368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43890" y="4796104"/>
            <a:ext cx="277368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66196" y="4113341"/>
            <a:ext cx="277368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66195" y="2331720"/>
            <a:ext cx="277368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565096" y="4796103"/>
            <a:ext cx="277368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492812" y="4113341"/>
            <a:ext cx="277368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492811" y="2331722"/>
            <a:ext cx="277368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6492711" y="4796101"/>
            <a:ext cx="277368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0301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890" y="2194560"/>
            <a:ext cx="8618220" cy="406908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056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906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90472" y="747184"/>
            <a:ext cx="1671638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890" y="746126"/>
            <a:ext cx="6801205" cy="4249732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25690" y="381002"/>
            <a:ext cx="2365058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3890" y="381002"/>
            <a:ext cx="523321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9338" y="381002"/>
            <a:ext cx="722772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121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858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906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890" y="753535"/>
            <a:ext cx="861822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3891" y="3641726"/>
            <a:ext cx="861822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25690" y="381002"/>
            <a:ext cx="2365058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3890" y="381002"/>
            <a:ext cx="523321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9339" y="381002"/>
            <a:ext cx="722771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366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3890" y="2194560"/>
            <a:ext cx="4236461" cy="406908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8941" y="2194560"/>
            <a:ext cx="4233168" cy="406908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86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2675" y="762000"/>
            <a:ext cx="6909435" cy="12954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9719" y="2183802"/>
            <a:ext cx="399063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3889" y="3132668"/>
            <a:ext cx="4236461" cy="313097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74770" y="2183802"/>
            <a:ext cx="398733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8940" y="3132668"/>
            <a:ext cx="4233169" cy="313097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141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502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01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890" y="1524000"/>
            <a:ext cx="3343275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0050" y="746760"/>
            <a:ext cx="5052060" cy="5516880"/>
          </a:xfrm>
        </p:spPr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890" y="3124200"/>
            <a:ext cx="3343275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985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890" y="1524000"/>
            <a:ext cx="4415374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83984" y="751242"/>
            <a:ext cx="3980420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890" y="3124200"/>
            <a:ext cx="4415374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06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52675" y="764373"/>
            <a:ext cx="6909435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3890" y="2194560"/>
            <a:ext cx="861822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46582" y="6356352"/>
            <a:ext cx="23155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3890" y="6355847"/>
            <a:ext cx="6154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19937" y="381002"/>
            <a:ext cx="2142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158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  <p:sldLayoutId id="2147483916" r:id="rId14"/>
    <p:sldLayoutId id="2147483917" r:id="rId15"/>
    <p:sldLayoutId id="2147483918" r:id="rId16"/>
    <p:sldLayoutId id="214748391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 de Texto 1"/>
          <p:cNvSpPr txBox="1"/>
          <p:nvPr/>
        </p:nvSpPr>
        <p:spPr>
          <a:xfrm>
            <a:off x="3856522" y="247384"/>
            <a:ext cx="5326667" cy="128740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="horz" wrap="square" lIns="51610" tIns="25805" rIns="51610" bIns="2580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451"/>
              </a:spcAft>
            </a:pPr>
            <a:r>
              <a:rPr lang="pt-BR" sz="7000" b="1" dirty="0" smtClean="0">
                <a:ln w="12700" cap="rnd" cmpd="sng" algn="ctr">
                  <a:solidFill>
                    <a:srgbClr val="FF0000"/>
                  </a:solidFill>
                  <a:prstDash val="solid"/>
                  <a:bevel/>
                </a:ln>
                <a:noFill/>
                <a:effectLst>
                  <a:glow rad="101600">
                    <a:srgbClr val="FF0000"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ABC </a:t>
            </a:r>
            <a:r>
              <a:rPr lang="pt-BR" sz="7000" b="1" i="1" dirty="0" smtClean="0">
                <a:ln w="12700" cap="rnd" cmpd="sng" algn="ctr">
                  <a:solidFill>
                    <a:schemeClr val="bg1"/>
                  </a:solidFill>
                  <a:prstDash val="solid"/>
                  <a:bevel/>
                </a:ln>
                <a:noFill/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bailão</a:t>
            </a:r>
            <a:endParaRPr lang="pt-BR" sz="7000" i="1" dirty="0">
              <a:ln w="12700" cap="rnd" cmpd="sng" algn="ctr">
                <a:solidFill>
                  <a:schemeClr val="bg1"/>
                </a:solidFill>
                <a:prstDash val="solid"/>
                <a:bevel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ixa de Texto 3"/>
          <p:cNvSpPr txBox="1"/>
          <p:nvPr/>
        </p:nvSpPr>
        <p:spPr>
          <a:xfrm>
            <a:off x="2" y="1534786"/>
            <a:ext cx="9905999" cy="17570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="horz" wrap="square" lIns="51610" tIns="25805" rIns="51610" bIns="2580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451"/>
              </a:spcAft>
            </a:pPr>
            <a:r>
              <a:rPr lang="pt-BR" sz="4800" i="1" dirty="0">
                <a:ln w="0">
                  <a:solidFill>
                    <a:schemeClr val="accent1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5ª feira – </a:t>
            </a:r>
            <a:r>
              <a:rPr lang="pt-BR" sz="4800" i="1" dirty="0" smtClean="0">
                <a:ln w="0">
                  <a:solidFill>
                    <a:schemeClr val="accent1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14/11 véspera </a:t>
            </a:r>
            <a:r>
              <a:rPr lang="pt-BR" sz="4800" i="1" dirty="0">
                <a:ln w="0">
                  <a:solidFill>
                    <a:schemeClr val="accent1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</a:t>
            </a:r>
            <a:r>
              <a:rPr lang="pt-BR" sz="4800" i="1" dirty="0" smtClean="0">
                <a:ln w="0">
                  <a:solidFill>
                    <a:schemeClr val="accent1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feriado 	abriremos </a:t>
            </a:r>
            <a:r>
              <a:rPr lang="pt-BR" sz="4800" i="1" dirty="0">
                <a:ln w="0">
                  <a:solidFill>
                    <a:schemeClr val="accent1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às </a:t>
            </a:r>
            <a:r>
              <a:rPr lang="pt-BR" sz="4800" i="1" dirty="0" smtClean="0">
                <a:ln w="0">
                  <a:solidFill>
                    <a:schemeClr val="accent1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23 horas</a:t>
            </a:r>
            <a:endParaRPr lang="pt-BR" sz="4800" dirty="0">
              <a:ln w="0">
                <a:solidFill>
                  <a:schemeClr val="accent1"/>
                </a:solidFill>
              </a:ln>
              <a:solidFill>
                <a:schemeClr val="bg1">
                  <a:lumMod val="95000"/>
                </a:schemeClr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 de Texto 3"/>
          <p:cNvSpPr txBox="1"/>
          <p:nvPr/>
        </p:nvSpPr>
        <p:spPr>
          <a:xfrm>
            <a:off x="0" y="3605349"/>
            <a:ext cx="9905999" cy="17570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="horz" wrap="square" lIns="51610" tIns="25805" rIns="51610" bIns="2580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451"/>
              </a:spcAft>
            </a:pPr>
            <a:r>
              <a:rPr lang="pt-BR" sz="4800" i="1" dirty="0">
                <a:ln w="0">
                  <a:solidFill>
                    <a:srgbClr val="92D050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pt-BR" sz="4800" i="1" dirty="0" smtClean="0">
                <a:ln w="0">
                  <a:solidFill>
                    <a:srgbClr val="92D050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ª </a:t>
            </a:r>
            <a:r>
              <a:rPr lang="pt-BR" sz="4800" i="1" dirty="0">
                <a:ln w="0">
                  <a:solidFill>
                    <a:srgbClr val="92D050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feira – </a:t>
            </a:r>
            <a:r>
              <a:rPr lang="pt-BR" sz="4800" i="1" dirty="0" smtClean="0">
                <a:ln w="0">
                  <a:solidFill>
                    <a:srgbClr val="92D050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19/11 véspera </a:t>
            </a:r>
            <a:r>
              <a:rPr lang="pt-BR" sz="4800" i="1" dirty="0">
                <a:ln w="0">
                  <a:solidFill>
                    <a:srgbClr val="92D050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</a:t>
            </a:r>
            <a:r>
              <a:rPr lang="pt-BR" sz="4800" i="1" dirty="0" smtClean="0">
                <a:ln w="0">
                  <a:solidFill>
                    <a:srgbClr val="92D050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feriado 	abriremos </a:t>
            </a:r>
            <a:r>
              <a:rPr lang="pt-BR" sz="4800" i="1" dirty="0">
                <a:ln w="0">
                  <a:solidFill>
                    <a:srgbClr val="92D050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às </a:t>
            </a:r>
            <a:r>
              <a:rPr lang="pt-BR" sz="4800" i="1" dirty="0" smtClean="0">
                <a:ln w="0">
                  <a:solidFill>
                    <a:srgbClr val="92D050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23 horas</a:t>
            </a:r>
            <a:endParaRPr lang="pt-BR" sz="4800" dirty="0">
              <a:ln w="0">
                <a:solidFill>
                  <a:srgbClr val="92D050"/>
                </a:solidFill>
              </a:ln>
              <a:solidFill>
                <a:schemeClr val="bg1">
                  <a:lumMod val="9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94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 de Texto 1"/>
          <p:cNvSpPr txBox="1"/>
          <p:nvPr/>
        </p:nvSpPr>
        <p:spPr>
          <a:xfrm>
            <a:off x="1" y="939716"/>
            <a:ext cx="9905999" cy="128740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="horz" wrap="square" lIns="51610" tIns="25805" rIns="51610" bIns="2580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451"/>
              </a:spcAft>
            </a:pPr>
            <a:r>
              <a:rPr lang="pt-BR" sz="7000" b="1" dirty="0" smtClean="0">
                <a:ln w="12700" cap="rnd" cmpd="sng" algn="ctr">
                  <a:solidFill>
                    <a:srgbClr val="FF0000"/>
                  </a:solidFill>
                  <a:prstDash val="solid"/>
                  <a:bevel/>
                </a:ln>
                <a:noFill/>
                <a:effectLst>
                  <a:glow rad="101600">
                    <a:srgbClr val="FF0000">
                      <a:alpha val="40000"/>
                    </a:srgbClr>
                  </a:glo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ABC </a:t>
            </a:r>
            <a:r>
              <a:rPr lang="pt-BR" sz="7000" b="1" i="1" dirty="0" smtClean="0">
                <a:ln w="12700" cap="rnd" cmpd="sng" algn="ctr">
                  <a:solidFill>
                    <a:schemeClr val="bg1"/>
                  </a:solidFill>
                  <a:prstDash val="solid"/>
                  <a:bevel/>
                </a:ln>
                <a:noFill/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bailão</a:t>
            </a:r>
            <a:endParaRPr lang="pt-BR" sz="7000" i="1" dirty="0">
              <a:ln w="12700" cap="rnd" cmpd="sng" algn="ctr">
                <a:solidFill>
                  <a:schemeClr val="bg1"/>
                </a:solidFill>
                <a:prstDash val="solid"/>
                <a:bevel/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aixa de Texto 3"/>
          <p:cNvSpPr txBox="1"/>
          <p:nvPr/>
        </p:nvSpPr>
        <p:spPr>
          <a:xfrm>
            <a:off x="1" y="2455818"/>
            <a:ext cx="9905999" cy="17570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="horz" wrap="square" lIns="51610" tIns="25805" rIns="51610" bIns="2580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451"/>
              </a:spcAft>
            </a:pPr>
            <a:r>
              <a:rPr lang="pt-BR" sz="5200" i="1" dirty="0">
                <a:ln w="0">
                  <a:solidFill>
                    <a:srgbClr val="92D050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pt-BR" sz="5200" i="1" dirty="0" smtClean="0">
                <a:ln w="0">
                  <a:solidFill>
                    <a:srgbClr val="92D050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ª </a:t>
            </a:r>
            <a:r>
              <a:rPr lang="pt-BR" sz="5200" i="1" dirty="0">
                <a:ln w="0">
                  <a:solidFill>
                    <a:srgbClr val="92D050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feira – </a:t>
            </a:r>
            <a:r>
              <a:rPr lang="pt-BR" sz="5200" i="1" dirty="0" smtClean="0">
                <a:ln w="0">
                  <a:solidFill>
                    <a:srgbClr val="92D050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19/11 véspera </a:t>
            </a:r>
            <a:r>
              <a:rPr lang="pt-BR" sz="5200" i="1" dirty="0">
                <a:ln w="0">
                  <a:solidFill>
                    <a:srgbClr val="92D050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</a:t>
            </a:r>
            <a:r>
              <a:rPr lang="pt-BR" sz="5200" i="1" dirty="0" smtClean="0">
                <a:ln w="0">
                  <a:solidFill>
                    <a:srgbClr val="92D050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feriado 	abriremos </a:t>
            </a:r>
            <a:r>
              <a:rPr lang="pt-BR" sz="5200" i="1" dirty="0">
                <a:ln w="0">
                  <a:solidFill>
                    <a:srgbClr val="92D050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às </a:t>
            </a:r>
            <a:r>
              <a:rPr lang="pt-BR" sz="5200" i="1" dirty="0" smtClean="0">
                <a:ln w="0">
                  <a:solidFill>
                    <a:srgbClr val="92D050"/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23 horas</a:t>
            </a:r>
            <a:endParaRPr lang="pt-BR" sz="5200" dirty="0">
              <a:ln w="0">
                <a:solidFill>
                  <a:srgbClr val="92D050"/>
                </a:solidFill>
              </a:ln>
              <a:solidFill>
                <a:schemeClr val="bg1">
                  <a:lumMod val="9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09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ilha de Vapor">
  <a:themeElements>
    <a:clrScheme name="Trilha de Vapor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Trilha de Vapor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ilha de Vapor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TM04033937[[fn=Trilha de Vapor]]</Template>
  <TotalTime>218</TotalTime>
  <Words>25</Words>
  <Application>Microsoft Office PowerPoint</Application>
  <PresentationFormat>Papel A4 (210 x 297 mm)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Times New Roman</vt:lpstr>
      <vt:lpstr>Trilha de Vapor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ABC bailão</dc:creator>
  <cp:lastModifiedBy>ABC bailao</cp:lastModifiedBy>
  <cp:revision>10</cp:revision>
  <cp:lastPrinted>2019-03-20T16:49:05Z</cp:lastPrinted>
  <dcterms:created xsi:type="dcterms:W3CDTF">2019-03-20T15:37:07Z</dcterms:created>
  <dcterms:modified xsi:type="dcterms:W3CDTF">2019-10-25T13:22:19Z</dcterms:modified>
</cp:coreProperties>
</file>