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834-2D29-447E-80BF-D2715941CB45}" type="datetimeFigureOut">
              <a:rPr lang="pt-BR" smtClean="0"/>
              <a:t>10/06/2019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3225-EA54-44C9-BB19-90A6D6206F2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834-2D29-447E-80BF-D2715941CB45}" type="datetimeFigureOut">
              <a:rPr lang="pt-BR" smtClean="0"/>
              <a:t>10/06/2019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3225-EA54-44C9-BB19-90A6D6206F2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834-2D29-447E-80BF-D2715941CB45}" type="datetimeFigureOut">
              <a:rPr lang="pt-BR" smtClean="0"/>
              <a:t>10/06/2019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3225-EA54-44C9-BB19-90A6D6206F2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834-2D29-447E-80BF-D2715941CB45}" type="datetimeFigureOut">
              <a:rPr lang="pt-BR" smtClean="0"/>
              <a:t>10/06/2019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3225-EA54-44C9-BB19-90A6D6206F2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834-2D29-447E-80BF-D2715941CB45}" type="datetimeFigureOut">
              <a:rPr lang="pt-BR" smtClean="0"/>
              <a:t>10/06/2019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3225-EA54-44C9-BB19-90A6D6206F2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834-2D29-447E-80BF-D2715941CB45}" type="datetimeFigureOut">
              <a:rPr lang="pt-BR" smtClean="0"/>
              <a:t>10/06/2019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3225-EA54-44C9-BB19-90A6D6206F2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834-2D29-447E-80BF-D2715941CB45}" type="datetimeFigureOut">
              <a:rPr lang="pt-BR" smtClean="0"/>
              <a:t>10/06/2019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3225-EA54-44C9-BB19-90A6D6206F2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834-2D29-447E-80BF-D2715941CB45}" type="datetimeFigureOut">
              <a:rPr lang="pt-BR" smtClean="0"/>
              <a:t>10/06/2019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3225-EA54-44C9-BB19-90A6D6206F2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834-2D29-447E-80BF-D2715941CB45}" type="datetimeFigureOut">
              <a:rPr lang="pt-BR" smtClean="0"/>
              <a:t>10/06/2019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3225-EA54-44C9-BB19-90A6D6206F2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834-2D29-447E-80BF-D2715941CB45}" type="datetimeFigureOut">
              <a:rPr lang="pt-BR" smtClean="0"/>
              <a:t>10/06/2019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3225-EA54-44C9-BB19-90A6D6206F2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834-2D29-447E-80BF-D2715941CB45}" type="datetimeFigureOut">
              <a:rPr lang="pt-BR" smtClean="0"/>
              <a:t>10/06/2019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3225-EA54-44C9-BB19-90A6D6206F2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6E834-2D29-447E-80BF-D2715941CB45}" type="datetimeFigureOut">
              <a:rPr lang="pt-BR" smtClean="0"/>
              <a:t>10/06/2019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53225-EA54-44C9-BB19-90A6D6206F29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m 3" descr="FESTA JUNINA 2019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428596" y="714356"/>
            <a:ext cx="828680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6600" b="1" cap="none" spc="0" dirty="0" err="1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Arraiá</a:t>
            </a:r>
            <a:r>
              <a:rPr lang="pt-BR" sz="6600" b="1" cap="none" spc="0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do ABC bailão</a:t>
            </a:r>
            <a:endParaRPr lang="pt-BR" sz="6600" b="1" cap="none" spc="0" dirty="0">
              <a:ln w="12700">
                <a:solidFill>
                  <a:schemeClr val="bg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282" y="2214554"/>
            <a:ext cx="892971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b="1" cap="none" spc="0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5ª feira –dia 27 de junho</a:t>
            </a:r>
            <a:endParaRPr lang="pt-BR" sz="5400" b="1" cap="none" spc="0" dirty="0">
              <a:ln w="12700">
                <a:solidFill>
                  <a:schemeClr val="bg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000364" y="2857496"/>
            <a:ext cx="300039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b="1" cap="none" spc="0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21 horas</a:t>
            </a:r>
            <a:endParaRPr lang="pt-BR" sz="5400" b="1" cap="none" spc="0" dirty="0">
              <a:ln w="12700">
                <a:solidFill>
                  <a:schemeClr val="bg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285720" y="4429131"/>
            <a:ext cx="864399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Participe da nossa quadrilha</a:t>
            </a:r>
            <a:endParaRPr lang="pt-BR" sz="54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642910" y="5214950"/>
            <a:ext cx="807249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0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Buffet com comidas </a:t>
            </a:r>
            <a:r>
              <a:rPr lang="pt-BR" sz="4000" b="1" cap="none" spc="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típícas</a:t>
            </a:r>
            <a:endParaRPr lang="pt-BR" sz="40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21</Words>
  <Application>Microsoft Office PowerPoint</Application>
  <PresentationFormat>Apresentação na tela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ABC</dc:creator>
  <cp:lastModifiedBy>ABC</cp:lastModifiedBy>
  <cp:revision>2</cp:revision>
  <dcterms:created xsi:type="dcterms:W3CDTF">2019-06-10T14:18:48Z</dcterms:created>
  <dcterms:modified xsi:type="dcterms:W3CDTF">2019-06-10T14:36:56Z</dcterms:modified>
</cp:coreProperties>
</file>