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6E834-2D29-447E-80BF-D2715941CB45}" type="datetimeFigureOut">
              <a:rPr lang="pt-BR" smtClean="0"/>
              <a:t>10/06/2019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53225-EA54-44C9-BB19-90A6D6206F2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 descr="FESTA JUNINA 2019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428596" y="714356"/>
            <a:ext cx="828680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6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Arraiá</a:t>
            </a:r>
            <a:r>
              <a:rPr lang="pt-BR" sz="6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do ABC bailão</a:t>
            </a:r>
            <a:endParaRPr lang="pt-BR" sz="6600" b="1" cap="none" spc="0" dirty="0">
              <a:ln w="12700">
                <a:solidFill>
                  <a:schemeClr val="bg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2214554"/>
            <a:ext cx="89297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5ª feira –dia 27 de junho</a:t>
            </a:r>
            <a:endParaRPr lang="pt-BR" sz="5400" b="1" cap="none" spc="0" dirty="0">
              <a:ln w="12700">
                <a:solidFill>
                  <a:schemeClr val="bg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000364" y="2857496"/>
            <a:ext cx="30003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21 horas</a:t>
            </a:r>
            <a:endParaRPr lang="pt-BR" sz="5400" b="1" cap="none" spc="0" dirty="0">
              <a:ln w="12700">
                <a:solidFill>
                  <a:schemeClr val="bg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85720" y="4429131"/>
            <a:ext cx="86439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Participe da nossa quadrilha</a:t>
            </a:r>
            <a:endParaRPr lang="pt-BR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42910" y="5214950"/>
            <a:ext cx="807249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Buffet com comidas </a:t>
            </a:r>
            <a:r>
              <a:rPr lang="pt-BR" sz="40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típícas</a:t>
            </a:r>
            <a:endParaRPr lang="pt-BR" sz="40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2</cp:revision>
  <dcterms:created xsi:type="dcterms:W3CDTF">2019-06-10T14:18:48Z</dcterms:created>
  <dcterms:modified xsi:type="dcterms:W3CDTF">2019-06-10T14:36:56Z</dcterms:modified>
</cp:coreProperties>
</file>