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6E834-2D29-447E-80BF-D2715941CB45}" type="datetimeFigureOut">
              <a:rPr lang="pt-BR" smtClean="0"/>
              <a:t>10/06/2019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53225-EA54-44C9-BB19-90A6D6206F2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 dirty="0" smtClean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 dirty="0"/>
          </a:p>
        </p:txBody>
      </p:sp>
      <p:pic>
        <p:nvPicPr>
          <p:cNvPr id="4" name="Imagem 3" descr="FESTA JUNINA 2019 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tângulo 5"/>
          <p:cNvSpPr/>
          <p:nvPr/>
        </p:nvSpPr>
        <p:spPr>
          <a:xfrm>
            <a:off x="428596" y="714356"/>
            <a:ext cx="8286808" cy="110799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6600" b="1" cap="none" spc="0" dirty="0" err="1" smtClean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Arraiá</a:t>
            </a:r>
            <a:r>
              <a:rPr lang="pt-BR" sz="66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 do ABC bailão</a:t>
            </a:r>
            <a:endParaRPr lang="pt-BR" sz="6600" b="1" cap="none" spc="0" dirty="0">
              <a:ln w="12700">
                <a:solidFill>
                  <a:schemeClr val="bg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8" name="Retângulo 7"/>
          <p:cNvSpPr/>
          <p:nvPr/>
        </p:nvSpPr>
        <p:spPr>
          <a:xfrm>
            <a:off x="214282" y="2214554"/>
            <a:ext cx="892971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5ª feira –dia 27 de junho</a:t>
            </a:r>
            <a:endParaRPr lang="pt-BR" sz="5400" b="1" cap="none" spc="0" dirty="0">
              <a:ln w="12700">
                <a:solidFill>
                  <a:schemeClr val="bg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0" name="Retângulo 9"/>
          <p:cNvSpPr/>
          <p:nvPr/>
        </p:nvSpPr>
        <p:spPr>
          <a:xfrm>
            <a:off x="3000364" y="2857496"/>
            <a:ext cx="3000395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2700">
                  <a:solidFill>
                    <a:schemeClr val="bg1"/>
                  </a:solidFill>
                  <a:prstDash val="solid"/>
                </a:ln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21 horas</a:t>
            </a:r>
            <a:endParaRPr lang="pt-BR" sz="5400" b="1" cap="none" spc="0" dirty="0">
              <a:ln w="12700">
                <a:solidFill>
                  <a:schemeClr val="bg1"/>
                </a:solidFill>
                <a:prstDash val="solid"/>
              </a:ln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2" name="Retângulo 11"/>
          <p:cNvSpPr/>
          <p:nvPr/>
        </p:nvSpPr>
        <p:spPr>
          <a:xfrm>
            <a:off x="285720" y="4429131"/>
            <a:ext cx="864399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54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Participe da nossa quadrilha</a:t>
            </a:r>
            <a:endParaRPr lang="pt-BR" sz="54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14" name="Retângulo 13"/>
          <p:cNvSpPr/>
          <p:nvPr/>
        </p:nvSpPr>
        <p:spPr>
          <a:xfrm>
            <a:off x="642910" y="5214950"/>
            <a:ext cx="8072493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pt-BR" sz="4000" b="1" cap="none" spc="0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Buffet com comidas </a:t>
            </a:r>
            <a:r>
              <a:rPr lang="pt-BR" sz="4000" b="1" cap="none" spc="0" dirty="0" err="1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típícas</a:t>
            </a:r>
            <a:endParaRPr lang="pt-BR" sz="4000" b="1" cap="none" spc="0" dirty="0">
              <a:ln w="12700">
                <a:solidFill>
                  <a:schemeClr val="tx1"/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21</Words>
  <Application>Microsoft Office PowerPoint</Application>
  <PresentationFormat>Apresentação na tela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ABC</dc:creator>
  <cp:lastModifiedBy>ABC</cp:lastModifiedBy>
  <cp:revision>2</cp:revision>
  <dcterms:created xsi:type="dcterms:W3CDTF">2019-06-10T14:18:48Z</dcterms:created>
  <dcterms:modified xsi:type="dcterms:W3CDTF">2019-06-10T14:36:56Z</dcterms:modified>
</cp:coreProperties>
</file>